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-1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38BFB678-9F8A-5B4D-9CB7-D00ECDD299FB}" type="datetimeFigureOut">
              <a:rPr lang="en-US" smtClean="0"/>
              <a:t>8/19/08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AB51BDB9-5326-A242-B080-2F0EF562F13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Values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Honors American Literature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Values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American Values?</a:t>
            </a:r>
          </a:p>
          <a:p>
            <a:r>
              <a:rPr lang="en-US" dirty="0" smtClean="0"/>
              <a:t>How can you decide?</a:t>
            </a:r>
          </a:p>
          <a:p>
            <a:r>
              <a:rPr lang="en-US" dirty="0" smtClean="0"/>
              <a:t>Which seem to be the most important?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read this summer?</a:t>
            </a:r>
          </a:p>
          <a:p>
            <a:r>
              <a:rPr lang="en-US" dirty="0" smtClean="0"/>
              <a:t>What American values are represented in the novel?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These </a:t>
            </a:r>
            <a:r>
              <a:rPr lang="en-US" dirty="0" smtClean="0"/>
              <a:t>I</a:t>
            </a:r>
            <a:r>
              <a:rPr lang="en-US" dirty="0" smtClean="0"/>
              <a:t>deas about American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294332"/>
            <a:ext cx="5006369" cy="383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117</TotalTime>
  <Words>52</Words>
  <Application>Microsoft Macintosh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Codex</vt:lpstr>
      <vt:lpstr>American Values</vt:lpstr>
      <vt:lpstr>American Values     </vt:lpstr>
      <vt:lpstr>American Values</vt:lpstr>
      <vt:lpstr>Consider These Ideas about American Values</vt:lpstr>
    </vt:vector>
  </TitlesOfParts>
  <Company>Korea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Values</dc:title>
  <dc:creator>Sheila McCord</dc:creator>
  <cp:lastModifiedBy>Sheila McCord</cp:lastModifiedBy>
  <cp:revision>11</cp:revision>
  <dcterms:created xsi:type="dcterms:W3CDTF">2008-08-19T01:55:47Z</dcterms:created>
  <dcterms:modified xsi:type="dcterms:W3CDTF">2008-08-19T03:53:24Z</dcterms:modified>
</cp:coreProperties>
</file>